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0"/>
  </p:handoutMasterIdLst>
  <p:sldIdLst>
    <p:sldId id="256" r:id="rId2"/>
    <p:sldId id="274" r:id="rId3"/>
    <p:sldId id="257" r:id="rId4"/>
    <p:sldId id="259" r:id="rId5"/>
    <p:sldId id="275" r:id="rId6"/>
    <p:sldId id="260" r:id="rId7"/>
    <p:sldId id="269" r:id="rId8"/>
    <p:sldId id="261" r:id="rId9"/>
    <p:sldId id="262" r:id="rId10"/>
    <p:sldId id="266" r:id="rId11"/>
    <p:sldId id="270" r:id="rId12"/>
    <p:sldId id="271" r:id="rId13"/>
    <p:sldId id="268" r:id="rId14"/>
    <p:sldId id="277" r:id="rId15"/>
    <p:sldId id="272" r:id="rId16"/>
    <p:sldId id="263" r:id="rId17"/>
    <p:sldId id="276" r:id="rId18"/>
    <p:sldId id="265" r:id="rId19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994756-7CA4-406B-AE64-4427A958E219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4A1823-FAF4-4306-8C08-B2BF69B223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052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269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505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5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051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79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08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3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45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83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406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941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125D1-D04C-4089-8038-042AC2977448}" type="datetimeFigureOut">
              <a:rPr lang="en-GB" smtClean="0"/>
              <a:t>10/05/2017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9898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ornymorny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groups/YorkGameDeveloper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rdparadise.com/tech/python/pygame/basics/part1" TargetMode="External"/><Relationship Id="rId2" Type="http://schemas.openxmlformats.org/officeDocument/2006/relationships/hyperlink" Target="https://github.com/YorkCodeDojo/maz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York Code Dojo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Chris Maughan</a:t>
            </a:r>
          </a:p>
          <a:p>
            <a:r>
              <a:rPr lang="en-GB" dirty="0">
                <a:hlinkClick r:id="rId2"/>
              </a:rPr>
              <a:t>mornymorny@gmail.com</a:t>
            </a:r>
            <a:endParaRPr lang="en-GB" dirty="0"/>
          </a:p>
          <a:p>
            <a:r>
              <a:rPr lang="en-GB" dirty="0"/>
              <a:t>Coder @ NVIDIA</a:t>
            </a:r>
          </a:p>
        </p:txBody>
      </p:sp>
    </p:spTree>
    <p:extLst>
      <p:ext uri="{BB962C8B-B14F-4D97-AF65-F5344CB8AC3E}">
        <p14:creationId xmlns:p14="http://schemas.microsoft.com/office/powerpoint/2010/main" val="763654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First, draw this….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468" y="721102"/>
            <a:ext cx="5241776" cy="5241776"/>
          </a:xfrm>
        </p:spPr>
      </p:pic>
    </p:spTree>
    <p:extLst>
      <p:ext uri="{BB962C8B-B14F-4D97-AF65-F5344CB8AC3E}">
        <p14:creationId xmlns:p14="http://schemas.microsoft.com/office/powerpoint/2010/main" val="1017437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1 - Binary Tree Maze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GB" dirty="0"/>
              <a:t>Visit all cells, in any order</a:t>
            </a:r>
          </a:p>
          <a:p>
            <a:pPr marL="514350" indent="-514350">
              <a:buAutoNum type="arabicPeriod"/>
            </a:pPr>
            <a:r>
              <a:rPr lang="en-GB" dirty="0"/>
              <a:t>Make a wall in either the east or north side (random)</a:t>
            </a:r>
          </a:p>
          <a:p>
            <a:pPr lvl="1">
              <a:buFontTx/>
              <a:buChar char="-"/>
            </a:pPr>
            <a:r>
              <a:rPr lang="en-GB" dirty="0"/>
              <a:t>Pick ‘the other’ wall if you are at an edge</a:t>
            </a:r>
          </a:p>
          <a:p>
            <a:pPr marL="514350" indent="-514350">
              <a:buAutoNum type="arabicPeriod"/>
            </a:pPr>
            <a:r>
              <a:rPr lang="en-GB" dirty="0"/>
              <a:t>Draw it!</a:t>
            </a:r>
          </a:p>
          <a:p>
            <a:pPr marL="514350" indent="-514350">
              <a:buAutoNum type="arabicPeriod"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	How does it look?</a:t>
            </a:r>
          </a:p>
          <a:p>
            <a:pPr marL="457200" lvl="1" indent="0">
              <a:buNone/>
            </a:pPr>
            <a:r>
              <a:rPr lang="en-GB" dirty="0"/>
              <a:t>	Any obvious features?</a:t>
            </a:r>
          </a:p>
          <a:p>
            <a:pPr marL="457200" lvl="1" indent="0">
              <a:buNone/>
            </a:pPr>
            <a:r>
              <a:rPr lang="en-GB" dirty="0"/>
              <a:t>	Run the algorithm a few times to get a feel.</a:t>
            </a:r>
          </a:p>
        </p:txBody>
      </p:sp>
    </p:spTree>
    <p:extLst>
      <p:ext uri="{BB962C8B-B14F-4D97-AF65-F5344CB8AC3E}">
        <p14:creationId xmlns:p14="http://schemas.microsoft.com/office/powerpoint/2010/main" val="2513237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2 – Random Walk Maze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GB" dirty="0"/>
              <a:t>Start at a random cell</a:t>
            </a:r>
          </a:p>
          <a:p>
            <a:pPr marL="514350" indent="-514350">
              <a:buAutoNum type="arabicPeriod"/>
            </a:pPr>
            <a:r>
              <a:rPr lang="en-GB" dirty="0"/>
              <a:t>Pick a random direction to walk in (skip edge cases)</a:t>
            </a:r>
          </a:p>
          <a:p>
            <a:pPr marL="514350" indent="-514350">
              <a:buAutoNum type="arabicPeriod"/>
            </a:pPr>
            <a:r>
              <a:rPr lang="en-GB" dirty="0"/>
              <a:t>Have you never visited the target cell?</a:t>
            </a:r>
          </a:p>
          <a:p>
            <a:pPr lvl="1"/>
            <a:r>
              <a:rPr lang="en-GB" dirty="0"/>
              <a:t>Make </a:t>
            </a:r>
            <a:r>
              <a:rPr lang="en-GB" dirty="0" smtClean="0"/>
              <a:t>a ‘hole’ in the target direction and </a:t>
            </a:r>
            <a:r>
              <a:rPr lang="en-GB" dirty="0"/>
              <a:t>walk through it. </a:t>
            </a:r>
          </a:p>
          <a:p>
            <a:pPr marL="514350" indent="-514350">
              <a:buAutoNum type="arabicPeriod" startAt="4"/>
            </a:pPr>
            <a:r>
              <a:rPr lang="en-GB" dirty="0"/>
              <a:t>Otherwise - walk in anyway, but don’t make a </a:t>
            </a:r>
            <a:r>
              <a:rPr lang="en-GB" dirty="0" smtClean="0"/>
              <a:t>hole</a:t>
            </a:r>
            <a:endParaRPr lang="en-GB" dirty="0"/>
          </a:p>
          <a:p>
            <a:pPr marL="514350" indent="-514350">
              <a:buAutoNum type="arabicPeriod" startAt="4"/>
            </a:pPr>
            <a:r>
              <a:rPr lang="en-GB" dirty="0"/>
              <a:t>Keep going until all cells have been </a:t>
            </a:r>
            <a:r>
              <a:rPr lang="en-GB" dirty="0" smtClean="0"/>
              <a:t>visited (many times!)</a:t>
            </a:r>
            <a:endParaRPr lang="en-GB" dirty="0"/>
          </a:p>
          <a:p>
            <a:pPr marL="514350" indent="-514350">
              <a:buAutoNum type="arabicPeriod" startAt="4"/>
            </a:pPr>
            <a:r>
              <a:rPr lang="en-GB" dirty="0"/>
              <a:t>Draw it</a:t>
            </a:r>
          </a:p>
          <a:p>
            <a:pPr marL="514350" indent="-514350">
              <a:buAutoNum type="arabicPeriod" startAt="4"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How does this compare to Binary Tree?</a:t>
            </a:r>
          </a:p>
        </p:txBody>
      </p:sp>
    </p:spTree>
    <p:extLst>
      <p:ext uri="{BB962C8B-B14F-4D97-AF65-F5344CB8AC3E}">
        <p14:creationId xmlns:p14="http://schemas.microsoft.com/office/powerpoint/2010/main" val="1154753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3 - Visualizing Maze Texture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079" y="1476931"/>
            <a:ext cx="4772691" cy="4772691"/>
          </a:xfrm>
        </p:spPr>
      </p:pic>
      <p:sp>
        <p:nvSpPr>
          <p:cNvPr id="5" name="TextBox 4"/>
          <p:cNvSpPr txBox="1"/>
          <p:nvPr/>
        </p:nvSpPr>
        <p:spPr>
          <a:xfrm>
            <a:off x="660903" y="1690688"/>
            <a:ext cx="41585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GB" dirty="0"/>
              <a:t>Set </a:t>
            </a:r>
            <a:r>
              <a:rPr lang="en-GB" dirty="0" err="1"/>
              <a:t>CurrentDistance</a:t>
            </a:r>
            <a:r>
              <a:rPr lang="en-GB" dirty="0"/>
              <a:t> = 0</a:t>
            </a:r>
          </a:p>
          <a:p>
            <a:pPr marL="342900" indent="-342900">
              <a:buAutoNum type="arabicPeriod"/>
            </a:pPr>
            <a:r>
              <a:rPr lang="en-GB" dirty="0" smtClean="0"/>
              <a:t>Walk to all possible neighbours</a:t>
            </a:r>
            <a:endParaRPr lang="en-GB" dirty="0"/>
          </a:p>
          <a:p>
            <a:pPr marL="342900" indent="-342900">
              <a:buAutoNum type="arabicPeriod"/>
            </a:pPr>
            <a:r>
              <a:rPr lang="en-GB" dirty="0" smtClean="0"/>
              <a:t>Mark them </a:t>
            </a:r>
            <a:r>
              <a:rPr lang="en-GB" dirty="0" err="1" smtClean="0"/>
              <a:t>CurrentDistance</a:t>
            </a:r>
            <a:r>
              <a:rPr lang="en-GB" dirty="0" smtClean="0"/>
              <a:t> + 1</a:t>
            </a:r>
          </a:p>
          <a:p>
            <a:pPr marL="342900" indent="-342900">
              <a:buAutoNum type="arabicPeriod"/>
            </a:pPr>
            <a:r>
              <a:rPr lang="en-GB" dirty="0" smtClean="0"/>
              <a:t>When all visited, move to the next neighbour and </a:t>
            </a:r>
            <a:r>
              <a:rPr lang="en-GB" dirty="0" smtClean="0"/>
              <a:t>repeat</a:t>
            </a:r>
            <a:endParaRPr lang="en-GB" dirty="0"/>
          </a:p>
          <a:p>
            <a:r>
              <a:rPr lang="en-GB" dirty="0" smtClean="0"/>
              <a:t>5.   Generate </a:t>
            </a:r>
            <a:r>
              <a:rPr lang="en-GB" dirty="0" err="1"/>
              <a:t>color</a:t>
            </a:r>
            <a:r>
              <a:rPr lang="en-GB" dirty="0"/>
              <a:t> value based on distance</a:t>
            </a:r>
          </a:p>
          <a:p>
            <a:endParaRPr lang="en-GB" dirty="0"/>
          </a:p>
          <a:p>
            <a:r>
              <a:rPr lang="en-GB" dirty="0"/>
              <a:t>“Flood Filling”</a:t>
            </a:r>
          </a:p>
        </p:txBody>
      </p:sp>
    </p:spTree>
    <p:extLst>
      <p:ext uri="{BB962C8B-B14F-4D97-AF65-F5344CB8AC3E}">
        <p14:creationId xmlns:p14="http://schemas.microsoft.com/office/powerpoint/2010/main" val="2309029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</a:t>
            </a:r>
            <a:r>
              <a:rPr lang="en-GB" dirty="0" smtClean="0"/>
              <a:t>4 – </a:t>
            </a:r>
            <a:r>
              <a:rPr lang="en-GB" dirty="0" smtClean="0"/>
              <a:t>Long/Short </a:t>
            </a:r>
            <a:br>
              <a:rPr lang="en-GB" dirty="0" smtClean="0"/>
            </a:br>
            <a:r>
              <a:rPr lang="en-GB" dirty="0" smtClean="0"/>
              <a:t>Path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03516" y="1988497"/>
            <a:ext cx="41585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Using the distance you’ve generated, you can figure out:</a:t>
            </a:r>
          </a:p>
          <a:p>
            <a:pPr marL="285750" indent="-285750">
              <a:buFontTx/>
              <a:buChar char="-"/>
            </a:pPr>
            <a:r>
              <a:rPr lang="en-GB" dirty="0" smtClean="0"/>
              <a:t>A path between 2 points</a:t>
            </a:r>
          </a:p>
          <a:p>
            <a:pPr marL="742950" lvl="1" indent="-285750">
              <a:buFontTx/>
              <a:buChar char="-"/>
            </a:pPr>
            <a:r>
              <a:rPr lang="en-GB" dirty="0" smtClean="0"/>
              <a:t>Just start at the end, and find a falling sequence of distance values back to 0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 smtClean="0"/>
              <a:t>The longest path in the maze</a:t>
            </a:r>
          </a:p>
          <a:p>
            <a:pPr lvl="1"/>
            <a:r>
              <a:rPr lang="en-GB" dirty="0" smtClean="0"/>
              <a:t>-   Find the longest distance from a point to another point, then find the longest distance from _that_ point.</a:t>
            </a:r>
          </a:p>
        </p:txBody>
      </p:sp>
      <p:pic>
        <p:nvPicPr>
          <p:cNvPr id="1026" name="Picture 2" descr="https://raw.githubusercontent.com/YorkCodeDojo/mazes/solutions/Chris_C/RandomWalk_ShortPath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566" y="1090569"/>
            <a:ext cx="4772025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760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6869"/>
            <a:ext cx="10515600" cy="1325563"/>
          </a:xfrm>
        </p:spPr>
        <p:txBody>
          <a:bodyPr/>
          <a:lstStyle/>
          <a:p>
            <a:r>
              <a:rPr lang="en-GB" dirty="0"/>
              <a:t>Part </a:t>
            </a:r>
            <a:r>
              <a:rPr lang="en-GB" dirty="0" smtClean="0"/>
              <a:t>5 </a:t>
            </a:r>
            <a:r>
              <a:rPr lang="en-GB" dirty="0"/>
              <a:t>– Homework?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6175" y="2012010"/>
            <a:ext cx="515147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Coordinate system:</a:t>
            </a:r>
          </a:p>
          <a:p>
            <a:r>
              <a:rPr lang="en-GB" dirty="0"/>
              <a:t>	Ring, Sector – Polar</a:t>
            </a:r>
          </a:p>
          <a:p>
            <a:endParaRPr lang="en-GB" dirty="0"/>
          </a:p>
          <a:p>
            <a:r>
              <a:rPr lang="en-GB" dirty="0"/>
              <a:t>Challenges:</a:t>
            </a:r>
          </a:p>
          <a:p>
            <a:r>
              <a:rPr lang="en-GB" dirty="0"/>
              <a:t>	Subdividing the rings (otherwise looks bad)</a:t>
            </a:r>
          </a:p>
          <a:p>
            <a:r>
              <a:rPr lang="en-GB" dirty="0"/>
              <a:t>	Drawing arcs/Circle?</a:t>
            </a:r>
          </a:p>
          <a:p>
            <a:r>
              <a:rPr lang="en-GB" dirty="0"/>
              <a:t>	Some cells have 2 exits </a:t>
            </a:r>
            <a:r>
              <a:rPr lang="en-GB" dirty="0" err="1"/>
              <a:t>rimward</a:t>
            </a:r>
            <a:r>
              <a:rPr lang="en-GB" dirty="0"/>
              <a:t>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900" y="599161"/>
            <a:ext cx="5904762" cy="5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82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Meetings!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York Game Developers, 3</a:t>
            </a:r>
            <a:r>
              <a:rPr lang="en-GB" baseline="30000" dirty="0"/>
              <a:t>rd</a:t>
            </a:r>
            <a:r>
              <a:rPr lang="en-GB" dirty="0"/>
              <a:t> </a:t>
            </a:r>
            <a:r>
              <a:rPr lang="en-GB" dirty="0" smtClean="0"/>
              <a:t>Thursday</a:t>
            </a:r>
            <a:endParaRPr lang="en-GB" dirty="0"/>
          </a:p>
          <a:p>
            <a:pPr marL="457200" lvl="1" indent="0">
              <a:buNone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www.facebook.com/groups/YorkGameDevelopers</a:t>
            </a:r>
            <a:endParaRPr lang="en-GB" dirty="0" smtClean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 smtClean="0"/>
              <a:t>York Developers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http://</a:t>
            </a:r>
            <a:r>
              <a:rPr lang="en-GB" dirty="0" smtClean="0"/>
              <a:t>www.meetup.com/YorkDevelopers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977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Slack – York Developer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Mail me, David or Daniel to get on the group</a:t>
            </a:r>
          </a:p>
          <a:p>
            <a:r>
              <a:rPr lang="en-GB" dirty="0"/>
              <a:t>yorkdevelopers.slack.com</a:t>
            </a:r>
          </a:p>
          <a:p>
            <a:r>
              <a:rPr lang="en-GB" dirty="0"/>
              <a:t>For coders in the York area</a:t>
            </a:r>
          </a:p>
          <a:p>
            <a:pPr lvl="1"/>
            <a:r>
              <a:rPr lang="en-GB" dirty="0"/>
              <a:t>Channels for #</a:t>
            </a:r>
            <a:r>
              <a:rPr lang="en-GB" dirty="0" err="1"/>
              <a:t>gamedev</a:t>
            </a:r>
            <a:r>
              <a:rPr lang="en-GB" dirty="0"/>
              <a:t>, #</a:t>
            </a:r>
            <a:r>
              <a:rPr lang="en-GB" dirty="0" err="1"/>
              <a:t>codeandcoffee</a:t>
            </a:r>
            <a:r>
              <a:rPr lang="en-GB" dirty="0"/>
              <a:t>, #</a:t>
            </a:r>
            <a:r>
              <a:rPr lang="en-GB" dirty="0" err="1"/>
              <a:t>yorkcodedojo</a:t>
            </a:r>
            <a:r>
              <a:rPr lang="en-GB" dirty="0"/>
              <a:t>,#development,….</a:t>
            </a:r>
          </a:p>
        </p:txBody>
      </p:sp>
    </p:spTree>
    <p:extLst>
      <p:ext uri="{BB962C8B-B14F-4D97-AF65-F5344CB8AC3E}">
        <p14:creationId xmlns:p14="http://schemas.microsoft.com/office/powerpoint/2010/main" val="3357328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167494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809" y="729000"/>
            <a:ext cx="4952381" cy="54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49125" y="6230369"/>
            <a:ext cx="11158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“Pacman”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8108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25432-the-witness-windows-screenshot-solving-a-puzzle-such-as-this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602059" y="6230369"/>
            <a:ext cx="15414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“The Witness”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76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MazeMomPic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2963"/>
            <a:ext cx="12192000" cy="51704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7195" y="6211669"/>
            <a:ext cx="15267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“Harry Potter”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018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895" y="549305"/>
            <a:ext cx="9142857" cy="51428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7195" y="6211669"/>
            <a:ext cx="1485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“The Shining”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0893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>
                <a:solidFill>
                  <a:srgbClr val="FFFF00"/>
                </a:solidFill>
              </a:rPr>
              <a:t>Perfect</a:t>
            </a:r>
            <a:r>
              <a:rPr lang="en-GB" dirty="0"/>
              <a:t> – Every cell can reach every other cell by exactly one path</a:t>
            </a:r>
          </a:p>
          <a:p>
            <a:pPr lvl="1"/>
            <a:r>
              <a:rPr lang="en-GB" dirty="0"/>
              <a:t>No Loops</a:t>
            </a:r>
          </a:p>
          <a:p>
            <a:pPr lvl="1"/>
            <a:r>
              <a:rPr lang="en-GB" dirty="0"/>
              <a:t>No self intersections</a:t>
            </a:r>
          </a:p>
          <a:p>
            <a:pPr lvl="1"/>
            <a:r>
              <a:rPr lang="en-GB" dirty="0"/>
              <a:t>‘Spanning Tree’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b="1" dirty="0">
                <a:solidFill>
                  <a:schemeClr val="accent2">
                    <a:lumMod val="75000"/>
                  </a:schemeClr>
                </a:solidFill>
              </a:rPr>
              <a:t>Braid</a:t>
            </a:r>
          </a:p>
          <a:p>
            <a:pPr lvl="1"/>
            <a:r>
              <a:rPr lang="en-GB" dirty="0"/>
              <a:t>Loops, intersections</a:t>
            </a:r>
          </a:p>
          <a:p>
            <a:pPr lvl="1"/>
            <a:r>
              <a:rPr lang="en-GB" dirty="0"/>
              <a:t>We won’t build these today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>
                <a:solidFill>
                  <a:schemeClr val="accent6"/>
                </a:solidFill>
              </a:rPr>
              <a:t>Texture</a:t>
            </a:r>
            <a:r>
              <a:rPr lang="en-GB" dirty="0"/>
              <a:t> – The ‘feel’ of the maze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Bias</a:t>
            </a:r>
            <a:r>
              <a:rPr lang="en-GB" dirty="0"/>
              <a:t> – If the maze favours a given direction / shape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991" y="2520468"/>
            <a:ext cx="2402629" cy="240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9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002" y="365125"/>
            <a:ext cx="10515600" cy="1325563"/>
          </a:xfrm>
        </p:spPr>
        <p:txBody>
          <a:bodyPr/>
          <a:lstStyle/>
          <a:p>
            <a:r>
              <a:rPr lang="en-GB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Generate mazes</a:t>
            </a:r>
          </a:p>
          <a:p>
            <a:pPr lvl="1"/>
            <a:r>
              <a:rPr lang="en-GB" dirty="0"/>
              <a:t>Binary Tree</a:t>
            </a:r>
          </a:p>
          <a:p>
            <a:pPr lvl="1"/>
            <a:r>
              <a:rPr lang="en-GB" dirty="0"/>
              <a:t>Random Walk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/>
              <a:t>Visualize ‘Texture’</a:t>
            </a:r>
          </a:p>
          <a:p>
            <a:pPr lvl="1"/>
            <a:r>
              <a:rPr lang="en-GB" dirty="0"/>
              <a:t>Use a simplified </a:t>
            </a:r>
            <a:r>
              <a:rPr lang="en-GB" dirty="0" err="1"/>
              <a:t>Djikstra</a:t>
            </a:r>
            <a:r>
              <a:rPr lang="en-GB" dirty="0"/>
              <a:t> algorithm to find cell distances</a:t>
            </a:r>
          </a:p>
          <a:p>
            <a:pPr lvl="1"/>
            <a:r>
              <a:rPr lang="en-GB" dirty="0"/>
              <a:t>Display distance as </a:t>
            </a:r>
            <a:r>
              <a:rPr lang="en-GB" dirty="0" err="1"/>
              <a:t>color</a:t>
            </a:r>
            <a:r>
              <a:rPr lang="en-GB" dirty="0"/>
              <a:t>	</a:t>
            </a:r>
          </a:p>
          <a:p>
            <a:pPr lvl="1"/>
            <a:r>
              <a:rPr lang="en-GB" dirty="0"/>
              <a:t>Compare the algorithms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Not Today…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  Generate Polar Maze with either of the above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609" y="1502741"/>
            <a:ext cx="1540193" cy="15401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96" y="2170631"/>
            <a:ext cx="1924050" cy="1924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96" y="4229618"/>
            <a:ext cx="2273724" cy="227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6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3029" y="1648286"/>
            <a:ext cx="10515600" cy="4351338"/>
          </a:xfrm>
        </p:spPr>
        <p:txBody>
          <a:bodyPr/>
          <a:lstStyle/>
          <a:p>
            <a:r>
              <a:rPr lang="en-GB" dirty="0"/>
              <a:t>Think about a grid of cells, and how to represent them</a:t>
            </a:r>
          </a:p>
          <a:p>
            <a:pPr lvl="1"/>
            <a:r>
              <a:rPr lang="en-GB" dirty="0"/>
              <a:t>Links between cells</a:t>
            </a:r>
          </a:p>
          <a:p>
            <a:pPr marL="914400" lvl="2" indent="0">
              <a:buNone/>
            </a:pPr>
            <a:r>
              <a:rPr lang="en-GB" dirty="0"/>
              <a:t>Cell-&gt;neighbours[4]</a:t>
            </a:r>
          </a:p>
          <a:p>
            <a:pPr marL="914400" lvl="2" indent="0">
              <a:buNone/>
            </a:pPr>
            <a:r>
              <a:rPr lang="en-GB" dirty="0"/>
              <a:t>Cell-&gt;holes[4]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Grid</a:t>
            </a:r>
          </a:p>
          <a:p>
            <a:pPr marL="914400" lvl="2" indent="0">
              <a:buNone/>
            </a:pPr>
            <a:r>
              <a:rPr lang="en-GB" dirty="0"/>
              <a:t>Cells[Width][Height]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Coordinates	</a:t>
            </a:r>
          </a:p>
          <a:p>
            <a:pPr marL="457200" lvl="1" indent="0">
              <a:buNone/>
            </a:pPr>
            <a:r>
              <a:rPr lang="en-GB" dirty="0"/>
              <a:t>	x, y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53251" y="3208713"/>
            <a:ext cx="1030778" cy="1075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0,0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623367" y="3208713"/>
            <a:ext cx="1030778" cy="1075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1, 0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623367" y="4746568"/>
            <a:ext cx="1030778" cy="1075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1,1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653251" y="4746568"/>
            <a:ext cx="1030778" cy="1075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0,1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8467898" y="3746269"/>
            <a:ext cx="1396538" cy="0"/>
          </a:xfrm>
          <a:prstGeom prst="straightConnector1">
            <a:avLst/>
          </a:prstGeom>
          <a:ln w="76200">
            <a:headEnd type="triangle"/>
            <a:tailEnd type="triangle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8168640" y="4028902"/>
            <a:ext cx="0" cy="953193"/>
          </a:xfrm>
          <a:prstGeom prst="straightConnector1">
            <a:avLst/>
          </a:prstGeom>
          <a:ln w="76200">
            <a:headEnd type="triangle"/>
            <a:tailEnd type="triangle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263" y="3334067"/>
            <a:ext cx="2354147" cy="235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44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Drawing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144" y="1571839"/>
            <a:ext cx="10515600" cy="4865390"/>
          </a:xfrm>
        </p:spPr>
        <p:txBody>
          <a:bodyPr>
            <a:normAutofit fontScale="77500" lnSpcReduction="2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r>
              <a:rPr lang="en-GB" dirty="0">
                <a:solidFill>
                  <a:schemeClr val="accent6"/>
                </a:solidFill>
              </a:rPr>
              <a:t>ASCII Art</a:t>
            </a:r>
            <a:endParaRPr lang="en-GB" dirty="0"/>
          </a:p>
          <a:p>
            <a:pPr marL="457200" lvl="1" indent="0">
              <a:buNone/>
            </a:pPr>
            <a:r>
              <a:rPr lang="en-GB" dirty="0">
                <a:solidFill>
                  <a:schemeClr val="accent6"/>
                </a:solidFill>
              </a:rPr>
              <a:t>X0X00X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accent6"/>
                </a:solidFill>
              </a:rPr>
              <a:t>X00X00</a:t>
            </a:r>
          </a:p>
          <a:p>
            <a:pPr marL="457200" lvl="1" indent="0">
              <a:buNone/>
            </a:pPr>
            <a:r>
              <a:rPr lang="en-GB" dirty="0">
                <a:solidFill>
                  <a:schemeClr val="accent6"/>
                </a:solidFill>
              </a:rPr>
              <a:t>X00000</a:t>
            </a:r>
          </a:p>
          <a:p>
            <a:pPr marL="457200" lvl="1" indent="0">
              <a:buNone/>
            </a:pPr>
            <a:endParaRPr lang="en-GB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hlinkClick r:id="rId2"/>
              </a:rPr>
              <a:t>https://github.com/YorkCodeDojo/mazes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Drawing Lines, Circles, Arcs, Boxes to Bitmap in cross-platform C++</a:t>
            </a:r>
          </a:p>
          <a:p>
            <a:pPr marL="0" indent="0">
              <a:buNone/>
            </a:pPr>
            <a:r>
              <a:rPr lang="en-GB" dirty="0"/>
              <a:t>	Drawing Lines, Circles, Boxes to screen F#, C</a:t>
            </a:r>
            <a:r>
              <a:rPr lang="en-GB" dirty="0" smtClean="0"/>
              <a:t>#, Windows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http://www.nerdparadise.com/tech/python/pygame/basics/part1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Python game library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pygame.draw.rect</a:t>
            </a:r>
            <a:r>
              <a:rPr lang="en-GB" dirty="0"/>
              <a:t>(screen, (0, 128, 255), </a:t>
            </a:r>
            <a:r>
              <a:rPr lang="en-GB" dirty="0" err="1"/>
              <a:t>pygame.Rect</a:t>
            </a:r>
            <a:r>
              <a:rPr lang="en-GB" dirty="0"/>
              <a:t>(30, 30, 60, 60))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163" y="2306160"/>
            <a:ext cx="1589517" cy="1589517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4855014" y="1667446"/>
            <a:ext cx="2567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dirty="0">
                <a:solidFill>
                  <a:srgbClr val="FFFF00"/>
                </a:solidFill>
              </a:rPr>
              <a:t>Edges &amp; Boxes</a:t>
            </a:r>
          </a:p>
          <a:p>
            <a:endParaRPr lang="en-GB" dirty="0"/>
          </a:p>
        </p:txBody>
      </p:sp>
      <p:sp>
        <p:nvSpPr>
          <p:cNvPr id="36" name="TextBox 35"/>
          <p:cNvSpPr txBox="1"/>
          <p:nvPr/>
        </p:nvSpPr>
        <p:spPr>
          <a:xfrm>
            <a:off x="6529355" y="1823527"/>
            <a:ext cx="115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endParaRPr lang="en-GB" dirty="0">
              <a:solidFill>
                <a:schemeClr val="accent2"/>
              </a:solidFill>
            </a:endParaRPr>
          </a:p>
          <a:p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4243" y="2298347"/>
            <a:ext cx="1592586" cy="159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125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445</Words>
  <Application>Microsoft Office PowerPoint</Application>
  <PresentationFormat>Widescreen</PresentationFormat>
  <Paragraphs>121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York Code Dojo</vt:lpstr>
      <vt:lpstr>PowerPoint Presentation</vt:lpstr>
      <vt:lpstr>PowerPoint Presentation</vt:lpstr>
      <vt:lpstr>PowerPoint Presentation</vt:lpstr>
      <vt:lpstr>PowerPoint Presentation</vt:lpstr>
      <vt:lpstr>Terms</vt:lpstr>
      <vt:lpstr>Today</vt:lpstr>
      <vt:lpstr>Structure</vt:lpstr>
      <vt:lpstr>Drawing</vt:lpstr>
      <vt:lpstr>First, draw this….</vt:lpstr>
      <vt:lpstr>Part 1 - Binary Tree Maze Generation</vt:lpstr>
      <vt:lpstr>Part 2 – Random Walk Maze Generation</vt:lpstr>
      <vt:lpstr>Part 3 - Visualizing Maze Texture</vt:lpstr>
      <vt:lpstr>Part 4 – Long/Short  Path</vt:lpstr>
      <vt:lpstr>Part 5 – Homework?</vt:lpstr>
      <vt:lpstr>Meetings!</vt:lpstr>
      <vt:lpstr>Slack – York Developer Community</vt:lpstr>
      <vt:lpstr>Questions 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York Code Dojo</dc:title>
  <dc:creator>Chris Maughan</dc:creator>
  <cp:lastModifiedBy>Chris Maughan</cp:lastModifiedBy>
  <cp:revision>34</cp:revision>
  <cp:lastPrinted>2016-05-11T11:29:04Z</cp:lastPrinted>
  <dcterms:created xsi:type="dcterms:W3CDTF">2016-05-11T08:14:52Z</dcterms:created>
  <dcterms:modified xsi:type="dcterms:W3CDTF">2017-05-10T16:09:02Z</dcterms:modified>
</cp:coreProperties>
</file>

<file path=docProps/thumbnail.jpeg>
</file>